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  <p:sldId id="259" r:id="rId4"/>
    <p:sldId id="260" r:id="rId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92" d="100"/>
          <a:sy n="92" d="100"/>
        </p:scale>
        <p:origin x="-1576" y="-12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printerSettings" Target="printerSettings/printerSettings1.bin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8B770-4DF1-2C48-86B9-84AF2E77CAF8}" type="datetimeFigureOut">
              <a:rPr lang="en-US" smtClean="0"/>
              <a:t>12/10/14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FFC67-EEF2-684C-97D5-195DC66E59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7553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8B770-4DF1-2C48-86B9-84AF2E77CAF8}" type="datetimeFigureOut">
              <a:rPr lang="en-US" smtClean="0"/>
              <a:t>12/10/14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FFC67-EEF2-684C-97D5-195DC66E59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9890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8B770-4DF1-2C48-86B9-84AF2E77CAF8}" type="datetimeFigureOut">
              <a:rPr lang="en-US" smtClean="0"/>
              <a:t>12/10/14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FFC67-EEF2-684C-97D5-195DC66E59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89264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8B770-4DF1-2C48-86B9-84AF2E77CAF8}" type="datetimeFigureOut">
              <a:rPr lang="en-US" smtClean="0"/>
              <a:t>12/10/14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FFC67-EEF2-684C-97D5-195DC66E59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0125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8B770-4DF1-2C48-86B9-84AF2E77CAF8}" type="datetimeFigureOut">
              <a:rPr lang="en-US" smtClean="0"/>
              <a:t>12/10/14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FFC67-EEF2-684C-97D5-195DC66E59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9332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8B770-4DF1-2C48-86B9-84AF2E77CAF8}" type="datetimeFigureOut">
              <a:rPr lang="en-US" smtClean="0"/>
              <a:t>12/10/14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FFC67-EEF2-684C-97D5-195DC66E59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0695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8B770-4DF1-2C48-86B9-84AF2E77CAF8}" type="datetimeFigureOut">
              <a:rPr lang="en-US" smtClean="0"/>
              <a:t>12/10/14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FFC67-EEF2-684C-97D5-195DC66E59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8040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8B770-4DF1-2C48-86B9-84AF2E77CAF8}" type="datetimeFigureOut">
              <a:rPr lang="en-US" smtClean="0"/>
              <a:t>12/10/14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FFC67-EEF2-684C-97D5-195DC66E59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2606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8B770-4DF1-2C48-86B9-84AF2E77CAF8}" type="datetimeFigureOut">
              <a:rPr lang="en-US" smtClean="0"/>
              <a:t>12/10/14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FFC67-EEF2-684C-97D5-195DC66E59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3843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8B770-4DF1-2C48-86B9-84AF2E77CAF8}" type="datetimeFigureOut">
              <a:rPr lang="en-US" smtClean="0"/>
              <a:t>12/10/14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FFC67-EEF2-684C-97D5-195DC66E59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1721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8B770-4DF1-2C48-86B9-84AF2E77CAF8}" type="datetimeFigureOut">
              <a:rPr lang="en-US" smtClean="0"/>
              <a:t>12/10/14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FFC67-EEF2-684C-97D5-195DC66E59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2800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08B770-4DF1-2C48-86B9-84AF2E77CAF8}" type="datetimeFigureOut">
              <a:rPr lang="en-US" smtClean="0"/>
              <a:t>12/10/14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EFFC67-EEF2-684C-97D5-195DC66E59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4409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Relationship Id="rId3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4638"/>
            <a:ext cx="3960357" cy="60892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Implementation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5658" y="949473"/>
            <a:ext cx="8616092" cy="5594446"/>
          </a:xfrm>
        </p:spPr>
        <p:txBody>
          <a:bodyPr>
            <a:normAutofit/>
          </a:bodyPr>
          <a:lstStyle/>
          <a:p>
            <a:pPr lvl="0"/>
            <a:r>
              <a:rPr lang="en-US" sz="1800" dirty="0"/>
              <a:t>We began the circuit design after creating system requirements and figuring out what type of functionality is required from the hardware.</a:t>
            </a:r>
          </a:p>
          <a:p>
            <a:pPr lvl="0"/>
            <a:r>
              <a:rPr lang="en-US" sz="1800" dirty="0"/>
              <a:t>Specified sub-circuits </a:t>
            </a:r>
            <a:r>
              <a:rPr lang="en-US" sz="1800" dirty="0" smtClean="0"/>
              <a:t>in the </a:t>
            </a:r>
            <a:r>
              <a:rPr lang="en-US" sz="1800" dirty="0"/>
              <a:t>system and designed each in a modular fashion.</a:t>
            </a:r>
          </a:p>
          <a:p>
            <a:pPr lvl="0"/>
            <a:endParaRPr lang="en-US" sz="2100" dirty="0" smtClean="0"/>
          </a:p>
          <a:p>
            <a:pPr lvl="0"/>
            <a:endParaRPr lang="en-US" sz="2100" dirty="0" smtClean="0"/>
          </a:p>
          <a:p>
            <a:pPr lvl="0"/>
            <a:endParaRPr lang="en-US" sz="2100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 descr="Screen Shot 2014-12-09 at 12.27.0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7070" y="2160511"/>
            <a:ext cx="5798046" cy="392436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15658" y="1994842"/>
            <a:ext cx="27214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/>
              <a:buChar char="•"/>
            </a:pPr>
            <a:r>
              <a:rPr lang="en-US" dirty="0" smtClean="0"/>
              <a:t>Obstacles that where overcome, in this stage of the project include (eagle learning curve, Github crashes and general circuit troubleshooting).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76031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oard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8" t="22139" r="4836" b="23101"/>
          <a:stretch/>
        </p:blipFill>
        <p:spPr>
          <a:xfrm>
            <a:off x="3853671" y="1159682"/>
            <a:ext cx="5119494" cy="499655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9688" y="274638"/>
            <a:ext cx="4388309" cy="885044"/>
          </a:xfrm>
        </p:spPr>
        <p:txBody>
          <a:bodyPr/>
          <a:lstStyle/>
          <a:p>
            <a:r>
              <a:rPr lang="en-US" dirty="0" smtClean="0"/>
              <a:t>Board Layout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5348" y="1213640"/>
            <a:ext cx="4429724" cy="1064307"/>
          </a:xfrm>
        </p:spPr>
        <p:txBody>
          <a:bodyPr>
            <a:normAutofit fontScale="92500" lnSpcReduction="10000"/>
          </a:bodyPr>
          <a:lstStyle/>
          <a:p>
            <a:pPr lvl="0"/>
            <a:r>
              <a:rPr lang="en-US" sz="1800" dirty="0"/>
              <a:t>Because this project is more of a novelty than a serious product we wanted to show off and be creative every </a:t>
            </a:r>
            <a:r>
              <a:rPr lang="en-US" sz="1800" dirty="0" smtClean="0"/>
              <a:t>chance we </a:t>
            </a:r>
            <a:r>
              <a:rPr lang="en-US" sz="1800" dirty="0" smtClean="0"/>
              <a:t>got</a:t>
            </a:r>
            <a:r>
              <a:rPr lang="en-US" sz="1800" dirty="0" smtClean="0"/>
              <a:t>, this is just one example.</a:t>
            </a:r>
            <a:endParaRPr lang="en-US" sz="1800" dirty="0"/>
          </a:p>
        </p:txBody>
      </p:sp>
      <p:pic>
        <p:nvPicPr>
          <p:cNvPr id="7" name="Picture 6" descr="20141120_181816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76" t="6320" r="24295" b="-42"/>
          <a:stretch/>
        </p:blipFill>
        <p:spPr>
          <a:xfrm>
            <a:off x="417899" y="2837806"/>
            <a:ext cx="3394358" cy="3513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3233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40834"/>
            <a:ext cx="4472778" cy="1143000"/>
          </a:xfrm>
        </p:spPr>
        <p:txBody>
          <a:bodyPr/>
          <a:lstStyle/>
          <a:p>
            <a:r>
              <a:rPr lang="en-US" dirty="0" smtClean="0"/>
              <a:t>Board Enclosure</a:t>
            </a:r>
            <a:endParaRPr lang="en-US" dirty="0"/>
          </a:p>
        </p:txBody>
      </p:sp>
      <p:pic>
        <p:nvPicPr>
          <p:cNvPr id="5" name="Picture 4" descr="noclock Case copy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926" y="777915"/>
            <a:ext cx="8581704" cy="5721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087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20141120_181738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090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4366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75</TotalTime>
  <Words>98</Words>
  <Application>Microsoft Macintosh PowerPoint</Application>
  <PresentationFormat>On-screen Show (4:3)</PresentationFormat>
  <Paragraphs>9</Paragraphs>
  <Slides>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5" baseType="lpstr">
      <vt:lpstr>Office Theme</vt:lpstr>
      <vt:lpstr>Implementation</vt:lpstr>
      <vt:lpstr>Board Layout</vt:lpstr>
      <vt:lpstr>Board Enclosure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Jrock</dc:creator>
  <cp:lastModifiedBy>Jrock</cp:lastModifiedBy>
  <cp:revision>7</cp:revision>
  <dcterms:created xsi:type="dcterms:W3CDTF">2014-12-09T20:40:38Z</dcterms:created>
  <dcterms:modified xsi:type="dcterms:W3CDTF">2014-12-10T22:31:16Z</dcterms:modified>
</cp:coreProperties>
</file>